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  <p:sldId id="264" r:id="rId7"/>
    <p:sldId id="268" r:id="rId8"/>
    <p:sldId id="269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28600"/>
            <a:ext cx="7086600" cy="1447799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4" name="Picture 3" descr="Beautiful-Blue-Bi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657350"/>
            <a:ext cx="7239000" cy="520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77200" cy="111283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43484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 পরিচিতি  </a:t>
            </a:r>
            <a:endParaRPr lang="bn-BD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নামঃ ফাতেমা রোখসানা 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পদবীঃ প্রভাষক 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প্রতিষ্ঠানঃ মোমেনশাহী ইসলামি একাডেমী এন্ড কলেজ, ময়মনসিংহ।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0" y="1752600"/>
            <a:ext cx="4038600" cy="45259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bn-BD" dirty="0" smtClean="0"/>
              <a:t>           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BD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শ্রেণীঃ দ্বাদশ ।</a:t>
            </a:r>
          </a:p>
          <a:p>
            <a:pPr>
              <a:buNone/>
            </a:pPr>
            <a:r>
              <a:rPr lang="bn-BD" smtClean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প্রাণিবিজ্ঞান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অধ্যায়ঃ দুই 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শিরোনামঃনিউক্লিক এসিড ।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uman-DNA-Sequencing-pictur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5029200" cy="3346877"/>
          </a:xfrm>
          <a:prstGeom prst="rect">
            <a:avLst/>
          </a:prstGeom>
        </p:spPr>
      </p:pic>
      <p:pic>
        <p:nvPicPr>
          <p:cNvPr id="7" name="Picture 6" descr="human-dn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28600"/>
            <a:ext cx="3171825" cy="3441915"/>
          </a:xfrm>
          <a:prstGeom prst="rect">
            <a:avLst/>
          </a:prstGeom>
        </p:spPr>
      </p:pic>
      <p:pic>
        <p:nvPicPr>
          <p:cNvPr id="9" name="Picture 8" descr="16-05-doubleheli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3733800"/>
            <a:ext cx="63500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09600" y="1447800"/>
            <a:ext cx="7772400" cy="28194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নিউক্লিক এসিড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শিখনফল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742950" indent="-742950">
              <a:buNone/>
            </a:pPr>
            <a:r>
              <a:rPr lang="bn-BD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নিউক্লিক এসিড কাকে বলে বলতে পারবে।</a:t>
            </a:r>
          </a:p>
          <a:p>
            <a:pPr marL="514350" indent="-514350">
              <a:buNone/>
            </a:pP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নিউক্লিক এসিড কত প্রকার তা লিখতে পারবে?</a:t>
            </a:r>
          </a:p>
          <a:p>
            <a:pPr marL="514350" indent="-514350">
              <a:buNone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ডি এন এর চিত্র আঁকতে পারবে।</a:t>
            </a:r>
          </a:p>
          <a:p>
            <a:pPr marL="514350" indent="-514350">
              <a:buNone/>
            </a:pP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আর এন এ এর চিত্র আঁকতে পারবে। </a:t>
            </a:r>
          </a:p>
          <a:p>
            <a:pPr marL="514350" indent="-51435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romoso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04800"/>
            <a:ext cx="4343399" cy="5486400"/>
          </a:xfrm>
          <a:prstGeom prst="rect">
            <a:avLst/>
          </a:prstGeom>
        </p:spPr>
      </p:pic>
      <p:pic>
        <p:nvPicPr>
          <p:cNvPr id="7" name="Picture 6" descr="dna-1400x14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81000"/>
            <a:ext cx="4403452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NA20vs20RNA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na-concept-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8077200" cy="662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914400" y="2743200"/>
            <a:ext cx="7543800" cy="3733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ছাত্র ছাত্রী দেরকে দলে দলে ভাগ করে ডি এন এ এবং আর এন এ এর কাজ গুলো লিখতে বলব।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ডি এন এ কি  এবং এর আবিস্কার সম্পর্কে বলতে পারবে 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ডি এন এ কাকে বলে বলতে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আর এন এ কাকে বলে বলতে পারবে।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5029200" cy="13716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733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ডি এন এ এবং আর এন এ এর পার্থক্য চিত্র সহ লিখে আনবে।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705600" cy="12954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flower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752600"/>
            <a:ext cx="7589308" cy="4876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222</TotalTime>
  <Words>146</Words>
  <Application>Microsoft Office PowerPoint</Application>
  <PresentationFormat>On-screen Show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স্বাগতম</vt:lpstr>
      <vt:lpstr>পরিচিতি</vt:lpstr>
      <vt:lpstr>Slide 3</vt:lpstr>
      <vt:lpstr>নিউক্লিক এসিড</vt:lpstr>
      <vt:lpstr>শিখনফল</vt:lpstr>
      <vt:lpstr>Slide 6</vt:lpstr>
      <vt:lpstr>Slide 7</vt:lpstr>
      <vt:lpstr>Slide 8</vt:lpstr>
      <vt:lpstr>দলগত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JSC</cp:lastModifiedBy>
  <cp:revision>80</cp:revision>
  <dcterms:created xsi:type="dcterms:W3CDTF">2006-08-16T00:00:00Z</dcterms:created>
  <dcterms:modified xsi:type="dcterms:W3CDTF">2013-06-23T05:50:51Z</dcterms:modified>
</cp:coreProperties>
</file>